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1" r:id="rId1"/>
  </p:sldMasterIdLst>
  <p:sldIdLst>
    <p:sldId id="256" r:id="rId2"/>
  </p:sldIdLst>
  <p:sldSz cx="6858000" cy="9144000" type="screen4x3"/>
  <p:notesSz cx="6815138" cy="9931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303"/>
    <a:srgbClr val="FEFEAA"/>
    <a:srgbClr val="EFDD1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249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135CE-99BB-EB40-8DCF-289D0B15CFF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53711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49DB0-B87A-754B-9F57-5879144321D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87470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C90A-E62B-3747-B721-4B788285772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6563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42900" y="1691218"/>
            <a:ext cx="6172200" cy="6625167"/>
          </a:xfrm>
        </p:spPr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BD97D-6ABB-574A-B2C0-CAB1E8BF24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95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E7057-47E1-8147-84DF-CF789DC33FB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38129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CDC87-F9F4-D94F-954C-71597C16523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147145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AC45-6601-B14A-8E47-0F4621447C0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0168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C16FC-588C-354A-9014-B5636D9428D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80357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4E0B9-5427-9A47-B94F-B2EDFF20DDB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59985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B21BD-FA50-D943-9397-498F7DDFF955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77423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A5217-9C3E-A04B-9226-D330146DC2B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71035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8F233-4707-6E4B-94F7-2A3071CD6420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35787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531786-AC85-BD4F-96E3-961DA15D7AA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05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  <p:sldLayoutId id="214748419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utheastmichigan@nuttyscientist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nataliapuiglacalle:Desktop:plantilla navidad a#7E16A7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2" y="0"/>
            <a:ext cx="6866252" cy="92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035428" y="2472385"/>
            <a:ext cx="2789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D50303"/>
                </a:solidFill>
                <a:latin typeface="GosmickSans" panose="02000606020000020004" pitchFamily="2" charset="0"/>
                <a:cs typeface="Arial Black"/>
              </a:rPr>
              <a:t>SCIENTIFIC SHOWS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6756" y="2857248"/>
            <a:ext cx="5362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osmickSans" panose="02000606020000020004" pitchFamily="2" charset="0"/>
                <a:cs typeface="Calibri"/>
              </a:rPr>
              <a:t>An exciting and interactive show that takes the children on an adventure with Nutty Scientists.  Fun stories and amazing scientific experiments along the way!  Two NUTTY options:</a:t>
            </a:r>
            <a:endParaRPr lang="en-US" sz="1600" dirty="0">
              <a:latin typeface="GosmickSans" panose="02000606020000020004" pitchFamily="2" charset="0"/>
              <a:cs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3162" y="4744188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D50303"/>
                </a:solidFill>
                <a:latin typeface="GosmickSans" panose="02000606020000020004" pitchFamily="2" charset="0"/>
                <a:cs typeface="Arial Black"/>
              </a:rPr>
              <a:t>SCIENTIFIC LABS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92101" y="5213664"/>
            <a:ext cx="2146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Chalkduster"/>
                <a:cs typeface="Chalkduster"/>
              </a:rPr>
              <a:t>FACTORY SCIENCE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15571" y="5207773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Chalkduster"/>
                <a:cs typeface="Chalkduster"/>
              </a:rPr>
              <a:t>EXPERI-MANIA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01605" y="6495469"/>
            <a:ext cx="14285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Chalkduster"/>
                <a:cs typeface="Chalkduster"/>
              </a:rPr>
              <a:t>SCIENTIFIC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Chalkduster"/>
                <a:cs typeface="Chalkduster"/>
              </a:rPr>
              <a:t>PEDDLER</a:t>
            </a:r>
          </a:p>
          <a:p>
            <a:pPr algn="ctr"/>
            <a:endParaRPr lang="en-US" sz="1400" dirty="0">
              <a:solidFill>
                <a:schemeClr val="accent1">
                  <a:lumMod val="75000"/>
                </a:schemeClr>
              </a:solidFill>
              <a:latin typeface="Chalkduster"/>
              <a:cs typeface="Chalkduster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3400293" y="5798785"/>
            <a:ext cx="273439" cy="285450"/>
            <a:chOff x="3522133" y="5667465"/>
            <a:chExt cx="273439" cy="28545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3522133" y="5818776"/>
              <a:ext cx="273439" cy="0"/>
            </a:xfrm>
            <a:prstGeom prst="line">
              <a:avLst/>
            </a:prstGeom>
            <a:ln w="38100" cmpd="sng">
              <a:solidFill>
                <a:srgbClr val="1F497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3661167" y="5667465"/>
              <a:ext cx="2" cy="285450"/>
            </a:xfrm>
            <a:prstGeom prst="line">
              <a:avLst/>
            </a:prstGeom>
            <a:ln w="38100" cmpd="sng">
              <a:solidFill>
                <a:srgbClr val="1F497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549668" y="6570579"/>
            <a:ext cx="273439" cy="285450"/>
            <a:chOff x="3522133" y="5667465"/>
            <a:chExt cx="273439" cy="28545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3522133" y="5818776"/>
              <a:ext cx="273439" cy="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 flipV="1">
              <a:off x="3661167" y="5667465"/>
              <a:ext cx="2" cy="28545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Freeform 58"/>
          <p:cNvSpPr/>
          <p:nvPr/>
        </p:nvSpPr>
        <p:spPr>
          <a:xfrm>
            <a:off x="1927268" y="850900"/>
            <a:ext cx="4017433" cy="1346200"/>
          </a:xfrm>
          <a:custGeom>
            <a:avLst/>
            <a:gdLst>
              <a:gd name="connsiteX0" fmla="*/ 220133 w 4172944"/>
              <a:gd name="connsiteY0" fmla="*/ 220134 h 1663657"/>
              <a:gd name="connsiteX1" fmla="*/ 118533 w 4172944"/>
              <a:gd name="connsiteY1" fmla="*/ 237067 h 1663657"/>
              <a:gd name="connsiteX2" fmla="*/ 16933 w 4172944"/>
              <a:gd name="connsiteY2" fmla="*/ 304800 h 1663657"/>
              <a:gd name="connsiteX3" fmla="*/ 0 w 4172944"/>
              <a:gd name="connsiteY3" fmla="*/ 355600 h 1663657"/>
              <a:gd name="connsiteX4" fmla="*/ 16933 w 4172944"/>
              <a:gd name="connsiteY4" fmla="*/ 694267 h 1663657"/>
              <a:gd name="connsiteX5" fmla="*/ 33866 w 4172944"/>
              <a:gd name="connsiteY5" fmla="*/ 745067 h 1663657"/>
              <a:gd name="connsiteX6" fmla="*/ 101600 w 4172944"/>
              <a:gd name="connsiteY6" fmla="*/ 846667 h 1663657"/>
              <a:gd name="connsiteX7" fmla="*/ 152400 w 4172944"/>
              <a:gd name="connsiteY7" fmla="*/ 897467 h 1663657"/>
              <a:gd name="connsiteX8" fmla="*/ 220133 w 4172944"/>
              <a:gd name="connsiteY8" fmla="*/ 999067 h 1663657"/>
              <a:gd name="connsiteX9" fmla="*/ 338666 w 4172944"/>
              <a:gd name="connsiteY9" fmla="*/ 1066800 h 1663657"/>
              <a:gd name="connsiteX10" fmla="*/ 643466 w 4172944"/>
              <a:gd name="connsiteY10" fmla="*/ 948267 h 1663657"/>
              <a:gd name="connsiteX11" fmla="*/ 643466 w 4172944"/>
              <a:gd name="connsiteY11" fmla="*/ 948267 h 1663657"/>
              <a:gd name="connsiteX12" fmla="*/ 694266 w 4172944"/>
              <a:gd name="connsiteY12" fmla="*/ 914400 h 1663657"/>
              <a:gd name="connsiteX13" fmla="*/ 795866 w 4172944"/>
              <a:gd name="connsiteY13" fmla="*/ 880534 h 1663657"/>
              <a:gd name="connsiteX14" fmla="*/ 846666 w 4172944"/>
              <a:gd name="connsiteY14" fmla="*/ 897467 h 1663657"/>
              <a:gd name="connsiteX15" fmla="*/ 948266 w 4172944"/>
              <a:gd name="connsiteY15" fmla="*/ 965200 h 1663657"/>
              <a:gd name="connsiteX16" fmla="*/ 1049866 w 4172944"/>
              <a:gd name="connsiteY16" fmla="*/ 1117600 h 1663657"/>
              <a:gd name="connsiteX17" fmla="*/ 1083733 w 4172944"/>
              <a:gd name="connsiteY17" fmla="*/ 1168400 h 1663657"/>
              <a:gd name="connsiteX18" fmla="*/ 1134533 w 4172944"/>
              <a:gd name="connsiteY18" fmla="*/ 1219200 h 1663657"/>
              <a:gd name="connsiteX19" fmla="*/ 1253066 w 4172944"/>
              <a:gd name="connsiteY19" fmla="*/ 1371600 h 1663657"/>
              <a:gd name="connsiteX20" fmla="*/ 1371600 w 4172944"/>
              <a:gd name="connsiteY20" fmla="*/ 1422400 h 1663657"/>
              <a:gd name="connsiteX21" fmla="*/ 1473200 w 4172944"/>
              <a:gd name="connsiteY21" fmla="*/ 1456267 h 1663657"/>
              <a:gd name="connsiteX22" fmla="*/ 1540933 w 4172944"/>
              <a:gd name="connsiteY22" fmla="*/ 1540934 h 1663657"/>
              <a:gd name="connsiteX23" fmla="*/ 1642533 w 4172944"/>
              <a:gd name="connsiteY23" fmla="*/ 1574800 h 1663657"/>
              <a:gd name="connsiteX24" fmla="*/ 2032000 w 4172944"/>
              <a:gd name="connsiteY24" fmla="*/ 1557867 h 1663657"/>
              <a:gd name="connsiteX25" fmla="*/ 2116666 w 4172944"/>
              <a:gd name="connsiteY25" fmla="*/ 1540934 h 1663657"/>
              <a:gd name="connsiteX26" fmla="*/ 2692400 w 4172944"/>
              <a:gd name="connsiteY26" fmla="*/ 1557867 h 1663657"/>
              <a:gd name="connsiteX27" fmla="*/ 2794000 w 4172944"/>
              <a:gd name="connsiteY27" fmla="*/ 1574800 h 1663657"/>
              <a:gd name="connsiteX28" fmla="*/ 2844800 w 4172944"/>
              <a:gd name="connsiteY28" fmla="*/ 1591734 h 1663657"/>
              <a:gd name="connsiteX29" fmla="*/ 2912533 w 4172944"/>
              <a:gd name="connsiteY29" fmla="*/ 1608667 h 1663657"/>
              <a:gd name="connsiteX30" fmla="*/ 3268133 w 4172944"/>
              <a:gd name="connsiteY30" fmla="*/ 1625600 h 1663657"/>
              <a:gd name="connsiteX31" fmla="*/ 3369733 w 4172944"/>
              <a:gd name="connsiteY31" fmla="*/ 1591734 h 1663657"/>
              <a:gd name="connsiteX32" fmla="*/ 3471333 w 4172944"/>
              <a:gd name="connsiteY32" fmla="*/ 1540934 h 1663657"/>
              <a:gd name="connsiteX33" fmla="*/ 3589866 w 4172944"/>
              <a:gd name="connsiteY33" fmla="*/ 1490134 h 1663657"/>
              <a:gd name="connsiteX34" fmla="*/ 4148666 w 4172944"/>
              <a:gd name="connsiteY34" fmla="*/ 1507067 h 1663657"/>
              <a:gd name="connsiteX35" fmla="*/ 4114800 w 4172944"/>
              <a:gd name="connsiteY35" fmla="*/ 1405467 h 1663657"/>
              <a:gd name="connsiteX36" fmla="*/ 4131733 w 4172944"/>
              <a:gd name="connsiteY36" fmla="*/ 965200 h 1663657"/>
              <a:gd name="connsiteX37" fmla="*/ 4148666 w 4172944"/>
              <a:gd name="connsiteY37" fmla="*/ 914400 h 1663657"/>
              <a:gd name="connsiteX38" fmla="*/ 4165600 w 4172944"/>
              <a:gd name="connsiteY38" fmla="*/ 846667 h 1663657"/>
              <a:gd name="connsiteX39" fmla="*/ 4148666 w 4172944"/>
              <a:gd name="connsiteY39" fmla="*/ 660400 h 1663657"/>
              <a:gd name="connsiteX40" fmla="*/ 3945466 w 4172944"/>
              <a:gd name="connsiteY40" fmla="*/ 728134 h 1663657"/>
              <a:gd name="connsiteX41" fmla="*/ 3877733 w 4172944"/>
              <a:gd name="connsiteY41" fmla="*/ 778934 h 1663657"/>
              <a:gd name="connsiteX42" fmla="*/ 3810000 w 4172944"/>
              <a:gd name="connsiteY42" fmla="*/ 812800 h 1663657"/>
              <a:gd name="connsiteX43" fmla="*/ 3708400 w 4172944"/>
              <a:gd name="connsiteY43" fmla="*/ 846667 h 1663657"/>
              <a:gd name="connsiteX44" fmla="*/ 3200400 w 4172944"/>
              <a:gd name="connsiteY44" fmla="*/ 829734 h 1663657"/>
              <a:gd name="connsiteX45" fmla="*/ 2963333 w 4172944"/>
              <a:gd name="connsiteY45" fmla="*/ 728134 h 1663657"/>
              <a:gd name="connsiteX46" fmla="*/ 2895600 w 4172944"/>
              <a:gd name="connsiteY46" fmla="*/ 677334 h 1663657"/>
              <a:gd name="connsiteX47" fmla="*/ 2827866 w 4172944"/>
              <a:gd name="connsiteY47" fmla="*/ 660400 h 1663657"/>
              <a:gd name="connsiteX48" fmla="*/ 2760133 w 4172944"/>
              <a:gd name="connsiteY48" fmla="*/ 592667 h 1663657"/>
              <a:gd name="connsiteX49" fmla="*/ 2675466 w 4172944"/>
              <a:gd name="connsiteY49" fmla="*/ 541867 h 1663657"/>
              <a:gd name="connsiteX50" fmla="*/ 2624666 w 4172944"/>
              <a:gd name="connsiteY50" fmla="*/ 508000 h 1663657"/>
              <a:gd name="connsiteX51" fmla="*/ 2506133 w 4172944"/>
              <a:gd name="connsiteY51" fmla="*/ 423334 h 1663657"/>
              <a:gd name="connsiteX52" fmla="*/ 2455333 w 4172944"/>
              <a:gd name="connsiteY52" fmla="*/ 406400 h 1663657"/>
              <a:gd name="connsiteX53" fmla="*/ 2404533 w 4172944"/>
              <a:gd name="connsiteY53" fmla="*/ 372534 h 1663657"/>
              <a:gd name="connsiteX54" fmla="*/ 2302933 w 4172944"/>
              <a:gd name="connsiteY54" fmla="*/ 338667 h 1663657"/>
              <a:gd name="connsiteX55" fmla="*/ 2201333 w 4172944"/>
              <a:gd name="connsiteY55" fmla="*/ 304800 h 1663657"/>
              <a:gd name="connsiteX56" fmla="*/ 2150533 w 4172944"/>
              <a:gd name="connsiteY56" fmla="*/ 287867 h 1663657"/>
              <a:gd name="connsiteX57" fmla="*/ 2048933 w 4172944"/>
              <a:gd name="connsiteY57" fmla="*/ 270934 h 1663657"/>
              <a:gd name="connsiteX58" fmla="*/ 1998133 w 4172944"/>
              <a:gd name="connsiteY58" fmla="*/ 237067 h 1663657"/>
              <a:gd name="connsiteX59" fmla="*/ 1964266 w 4172944"/>
              <a:gd name="connsiteY59" fmla="*/ 186267 h 1663657"/>
              <a:gd name="connsiteX60" fmla="*/ 1913466 w 4172944"/>
              <a:gd name="connsiteY60" fmla="*/ 169334 h 1663657"/>
              <a:gd name="connsiteX61" fmla="*/ 1439333 w 4172944"/>
              <a:gd name="connsiteY61" fmla="*/ 169334 h 1663657"/>
              <a:gd name="connsiteX62" fmla="*/ 1388533 w 4172944"/>
              <a:gd name="connsiteY62" fmla="*/ 152400 h 1663657"/>
              <a:gd name="connsiteX63" fmla="*/ 1253066 w 4172944"/>
              <a:gd name="connsiteY63" fmla="*/ 118534 h 1663657"/>
              <a:gd name="connsiteX64" fmla="*/ 1083733 w 4172944"/>
              <a:gd name="connsiteY64" fmla="*/ 50800 h 1663657"/>
              <a:gd name="connsiteX65" fmla="*/ 1032933 w 4172944"/>
              <a:gd name="connsiteY65" fmla="*/ 33867 h 1663657"/>
              <a:gd name="connsiteX66" fmla="*/ 982133 w 4172944"/>
              <a:gd name="connsiteY66" fmla="*/ 16934 h 1663657"/>
              <a:gd name="connsiteX67" fmla="*/ 880533 w 4172944"/>
              <a:gd name="connsiteY67" fmla="*/ 0 h 1663657"/>
              <a:gd name="connsiteX68" fmla="*/ 575733 w 4172944"/>
              <a:gd name="connsiteY68" fmla="*/ 33867 h 1663657"/>
              <a:gd name="connsiteX69" fmla="*/ 524933 w 4172944"/>
              <a:gd name="connsiteY69" fmla="*/ 67734 h 1663657"/>
              <a:gd name="connsiteX70" fmla="*/ 423333 w 4172944"/>
              <a:gd name="connsiteY70" fmla="*/ 101600 h 1663657"/>
              <a:gd name="connsiteX71" fmla="*/ 372533 w 4172944"/>
              <a:gd name="connsiteY71" fmla="*/ 118534 h 1663657"/>
              <a:gd name="connsiteX72" fmla="*/ 321733 w 4172944"/>
              <a:gd name="connsiteY72" fmla="*/ 135467 h 1663657"/>
              <a:gd name="connsiteX73" fmla="*/ 270933 w 4172944"/>
              <a:gd name="connsiteY73" fmla="*/ 152400 h 1663657"/>
              <a:gd name="connsiteX74" fmla="*/ 220133 w 4172944"/>
              <a:gd name="connsiteY74" fmla="*/ 203200 h 1663657"/>
              <a:gd name="connsiteX75" fmla="*/ 135466 w 4172944"/>
              <a:gd name="connsiteY75" fmla="*/ 169334 h 166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172944" h="1663657">
                <a:moveTo>
                  <a:pt x="220133" y="220134"/>
                </a:moveTo>
                <a:cubicBezTo>
                  <a:pt x="186266" y="225778"/>
                  <a:pt x="150226" y="223862"/>
                  <a:pt x="118533" y="237067"/>
                </a:cubicBezTo>
                <a:cubicBezTo>
                  <a:pt x="80961" y="252722"/>
                  <a:pt x="16933" y="304800"/>
                  <a:pt x="16933" y="304800"/>
                </a:cubicBezTo>
                <a:cubicBezTo>
                  <a:pt x="11289" y="321733"/>
                  <a:pt x="0" y="337751"/>
                  <a:pt x="0" y="355600"/>
                </a:cubicBezTo>
                <a:cubicBezTo>
                  <a:pt x="0" y="468630"/>
                  <a:pt x="7141" y="581662"/>
                  <a:pt x="16933" y="694267"/>
                </a:cubicBezTo>
                <a:cubicBezTo>
                  <a:pt x="18479" y="712049"/>
                  <a:pt x="25198" y="729464"/>
                  <a:pt x="33866" y="745067"/>
                </a:cubicBezTo>
                <a:cubicBezTo>
                  <a:pt x="53633" y="780648"/>
                  <a:pt x="72819" y="817886"/>
                  <a:pt x="101600" y="846667"/>
                </a:cubicBezTo>
                <a:cubicBezTo>
                  <a:pt x="118533" y="863600"/>
                  <a:pt x="137698" y="878564"/>
                  <a:pt x="152400" y="897467"/>
                </a:cubicBezTo>
                <a:cubicBezTo>
                  <a:pt x="177389" y="929596"/>
                  <a:pt x="183728" y="980864"/>
                  <a:pt x="220133" y="999067"/>
                </a:cubicBezTo>
                <a:cubicBezTo>
                  <a:pt x="306069" y="1042035"/>
                  <a:pt x="266863" y="1018932"/>
                  <a:pt x="338666" y="1066800"/>
                </a:cubicBezTo>
                <a:cubicBezTo>
                  <a:pt x="616332" y="1046967"/>
                  <a:pt x="531788" y="1115785"/>
                  <a:pt x="643466" y="948267"/>
                </a:cubicBezTo>
                <a:lnTo>
                  <a:pt x="643466" y="948267"/>
                </a:lnTo>
                <a:cubicBezTo>
                  <a:pt x="660399" y="936978"/>
                  <a:pt x="675669" y="922665"/>
                  <a:pt x="694266" y="914400"/>
                </a:cubicBezTo>
                <a:cubicBezTo>
                  <a:pt x="726888" y="899902"/>
                  <a:pt x="795866" y="880534"/>
                  <a:pt x="795866" y="880534"/>
                </a:cubicBezTo>
                <a:cubicBezTo>
                  <a:pt x="812799" y="886178"/>
                  <a:pt x="831063" y="888799"/>
                  <a:pt x="846666" y="897467"/>
                </a:cubicBezTo>
                <a:cubicBezTo>
                  <a:pt x="882247" y="917234"/>
                  <a:pt x="948266" y="965200"/>
                  <a:pt x="948266" y="965200"/>
                </a:cubicBezTo>
                <a:lnTo>
                  <a:pt x="1049866" y="1117600"/>
                </a:lnTo>
                <a:cubicBezTo>
                  <a:pt x="1061155" y="1134533"/>
                  <a:pt x="1069342" y="1154009"/>
                  <a:pt x="1083733" y="1168400"/>
                </a:cubicBezTo>
                <a:cubicBezTo>
                  <a:pt x="1100666" y="1185333"/>
                  <a:pt x="1119831" y="1200297"/>
                  <a:pt x="1134533" y="1219200"/>
                </a:cubicBezTo>
                <a:cubicBezTo>
                  <a:pt x="1204094" y="1308636"/>
                  <a:pt x="1180225" y="1310899"/>
                  <a:pt x="1253066" y="1371600"/>
                </a:cubicBezTo>
                <a:cubicBezTo>
                  <a:pt x="1308477" y="1417776"/>
                  <a:pt x="1300993" y="1401218"/>
                  <a:pt x="1371600" y="1422400"/>
                </a:cubicBezTo>
                <a:cubicBezTo>
                  <a:pt x="1405793" y="1432658"/>
                  <a:pt x="1473200" y="1456267"/>
                  <a:pt x="1473200" y="1456267"/>
                </a:cubicBezTo>
                <a:cubicBezTo>
                  <a:pt x="1491562" y="1511353"/>
                  <a:pt x="1480990" y="1514293"/>
                  <a:pt x="1540933" y="1540934"/>
                </a:cubicBezTo>
                <a:cubicBezTo>
                  <a:pt x="1573555" y="1555432"/>
                  <a:pt x="1642533" y="1574800"/>
                  <a:pt x="1642533" y="1574800"/>
                </a:cubicBezTo>
                <a:cubicBezTo>
                  <a:pt x="1772355" y="1569156"/>
                  <a:pt x="1902385" y="1567125"/>
                  <a:pt x="2032000" y="1557867"/>
                </a:cubicBezTo>
                <a:cubicBezTo>
                  <a:pt x="2060708" y="1555816"/>
                  <a:pt x="2087885" y="1540934"/>
                  <a:pt x="2116666" y="1540934"/>
                </a:cubicBezTo>
                <a:cubicBezTo>
                  <a:pt x="2308660" y="1540934"/>
                  <a:pt x="2500489" y="1552223"/>
                  <a:pt x="2692400" y="1557867"/>
                </a:cubicBezTo>
                <a:cubicBezTo>
                  <a:pt x="2726267" y="1563511"/>
                  <a:pt x="2760484" y="1567352"/>
                  <a:pt x="2794000" y="1574800"/>
                </a:cubicBezTo>
                <a:cubicBezTo>
                  <a:pt x="2811424" y="1578672"/>
                  <a:pt x="2827637" y="1586830"/>
                  <a:pt x="2844800" y="1591734"/>
                </a:cubicBezTo>
                <a:cubicBezTo>
                  <a:pt x="2867177" y="1598128"/>
                  <a:pt x="2889955" y="1603023"/>
                  <a:pt x="2912533" y="1608667"/>
                </a:cubicBezTo>
                <a:cubicBezTo>
                  <a:pt x="3042296" y="1695176"/>
                  <a:pt x="2971531" y="1662675"/>
                  <a:pt x="3268133" y="1625600"/>
                </a:cubicBezTo>
                <a:cubicBezTo>
                  <a:pt x="3303556" y="1621172"/>
                  <a:pt x="3369733" y="1591734"/>
                  <a:pt x="3369733" y="1591734"/>
                </a:cubicBezTo>
                <a:cubicBezTo>
                  <a:pt x="3515319" y="1494676"/>
                  <a:pt x="3331119" y="1611041"/>
                  <a:pt x="3471333" y="1540934"/>
                </a:cubicBezTo>
                <a:cubicBezTo>
                  <a:pt x="3588274" y="1482464"/>
                  <a:pt x="3448898" y="1525375"/>
                  <a:pt x="3589866" y="1490134"/>
                </a:cubicBezTo>
                <a:cubicBezTo>
                  <a:pt x="4001762" y="1531323"/>
                  <a:pt x="3815415" y="1532701"/>
                  <a:pt x="4148666" y="1507067"/>
                </a:cubicBezTo>
                <a:cubicBezTo>
                  <a:pt x="4137377" y="1473200"/>
                  <a:pt x="4113428" y="1441139"/>
                  <a:pt x="4114800" y="1405467"/>
                </a:cubicBezTo>
                <a:cubicBezTo>
                  <a:pt x="4120444" y="1258711"/>
                  <a:pt x="4121629" y="1111716"/>
                  <a:pt x="4131733" y="965200"/>
                </a:cubicBezTo>
                <a:cubicBezTo>
                  <a:pt x="4132961" y="947393"/>
                  <a:pt x="4143762" y="931562"/>
                  <a:pt x="4148666" y="914400"/>
                </a:cubicBezTo>
                <a:cubicBezTo>
                  <a:pt x="4155060" y="892023"/>
                  <a:pt x="4159955" y="869245"/>
                  <a:pt x="4165600" y="846667"/>
                </a:cubicBezTo>
                <a:cubicBezTo>
                  <a:pt x="4159955" y="784578"/>
                  <a:pt x="4194798" y="702338"/>
                  <a:pt x="4148666" y="660400"/>
                </a:cubicBezTo>
                <a:cubicBezTo>
                  <a:pt x="4011599" y="535794"/>
                  <a:pt x="3991958" y="681642"/>
                  <a:pt x="3945466" y="728134"/>
                </a:cubicBezTo>
                <a:cubicBezTo>
                  <a:pt x="3925510" y="748090"/>
                  <a:pt x="3901665" y="763976"/>
                  <a:pt x="3877733" y="778934"/>
                </a:cubicBezTo>
                <a:cubicBezTo>
                  <a:pt x="3856327" y="792312"/>
                  <a:pt x="3833437" y="803425"/>
                  <a:pt x="3810000" y="812800"/>
                </a:cubicBezTo>
                <a:cubicBezTo>
                  <a:pt x="3776855" y="826058"/>
                  <a:pt x="3708400" y="846667"/>
                  <a:pt x="3708400" y="846667"/>
                </a:cubicBezTo>
                <a:cubicBezTo>
                  <a:pt x="3539067" y="841023"/>
                  <a:pt x="3369242" y="843804"/>
                  <a:pt x="3200400" y="829734"/>
                </a:cubicBezTo>
                <a:cubicBezTo>
                  <a:pt x="3151355" y="825647"/>
                  <a:pt x="2988672" y="747139"/>
                  <a:pt x="2963333" y="728134"/>
                </a:cubicBezTo>
                <a:cubicBezTo>
                  <a:pt x="2940755" y="711201"/>
                  <a:pt x="2920843" y="689955"/>
                  <a:pt x="2895600" y="677334"/>
                </a:cubicBezTo>
                <a:cubicBezTo>
                  <a:pt x="2874784" y="666926"/>
                  <a:pt x="2850444" y="666045"/>
                  <a:pt x="2827866" y="660400"/>
                </a:cubicBezTo>
                <a:cubicBezTo>
                  <a:pt x="2805288" y="637822"/>
                  <a:pt x="2785337" y="612270"/>
                  <a:pt x="2760133" y="592667"/>
                </a:cubicBezTo>
                <a:cubicBezTo>
                  <a:pt x="2734153" y="572461"/>
                  <a:pt x="2703376" y="559311"/>
                  <a:pt x="2675466" y="541867"/>
                </a:cubicBezTo>
                <a:cubicBezTo>
                  <a:pt x="2658208" y="531081"/>
                  <a:pt x="2641227" y="519829"/>
                  <a:pt x="2624666" y="508000"/>
                </a:cubicBezTo>
                <a:cubicBezTo>
                  <a:pt x="2606762" y="495212"/>
                  <a:pt x="2532743" y="436639"/>
                  <a:pt x="2506133" y="423334"/>
                </a:cubicBezTo>
                <a:cubicBezTo>
                  <a:pt x="2490168" y="415352"/>
                  <a:pt x="2471298" y="414382"/>
                  <a:pt x="2455333" y="406400"/>
                </a:cubicBezTo>
                <a:cubicBezTo>
                  <a:pt x="2437130" y="397299"/>
                  <a:pt x="2423130" y="380799"/>
                  <a:pt x="2404533" y="372534"/>
                </a:cubicBezTo>
                <a:cubicBezTo>
                  <a:pt x="2371911" y="358035"/>
                  <a:pt x="2336800" y="349956"/>
                  <a:pt x="2302933" y="338667"/>
                </a:cubicBezTo>
                <a:lnTo>
                  <a:pt x="2201333" y="304800"/>
                </a:lnTo>
                <a:cubicBezTo>
                  <a:pt x="2184400" y="299156"/>
                  <a:pt x="2168139" y="290801"/>
                  <a:pt x="2150533" y="287867"/>
                </a:cubicBezTo>
                <a:lnTo>
                  <a:pt x="2048933" y="270934"/>
                </a:lnTo>
                <a:cubicBezTo>
                  <a:pt x="2032000" y="259645"/>
                  <a:pt x="2012524" y="251458"/>
                  <a:pt x="1998133" y="237067"/>
                </a:cubicBezTo>
                <a:cubicBezTo>
                  <a:pt x="1983742" y="222676"/>
                  <a:pt x="1980158" y="198980"/>
                  <a:pt x="1964266" y="186267"/>
                </a:cubicBezTo>
                <a:cubicBezTo>
                  <a:pt x="1950328" y="175117"/>
                  <a:pt x="1930399" y="174978"/>
                  <a:pt x="1913466" y="169334"/>
                </a:cubicBezTo>
                <a:cubicBezTo>
                  <a:pt x="1721572" y="217307"/>
                  <a:pt x="1826018" y="197978"/>
                  <a:pt x="1439333" y="169334"/>
                </a:cubicBezTo>
                <a:cubicBezTo>
                  <a:pt x="1421532" y="168015"/>
                  <a:pt x="1405753" y="157096"/>
                  <a:pt x="1388533" y="152400"/>
                </a:cubicBezTo>
                <a:cubicBezTo>
                  <a:pt x="1343628" y="140153"/>
                  <a:pt x="1253066" y="118534"/>
                  <a:pt x="1253066" y="118534"/>
                </a:cubicBezTo>
                <a:cubicBezTo>
                  <a:pt x="1153405" y="68703"/>
                  <a:pt x="1209278" y="92648"/>
                  <a:pt x="1083733" y="50800"/>
                </a:cubicBezTo>
                <a:lnTo>
                  <a:pt x="1032933" y="33867"/>
                </a:lnTo>
                <a:cubicBezTo>
                  <a:pt x="1016000" y="28223"/>
                  <a:pt x="999739" y="19869"/>
                  <a:pt x="982133" y="16934"/>
                </a:cubicBezTo>
                <a:lnTo>
                  <a:pt x="880533" y="0"/>
                </a:lnTo>
                <a:cubicBezTo>
                  <a:pt x="848810" y="2115"/>
                  <a:pt x="656531" y="-6532"/>
                  <a:pt x="575733" y="33867"/>
                </a:cubicBezTo>
                <a:cubicBezTo>
                  <a:pt x="557530" y="42968"/>
                  <a:pt x="543530" y="59469"/>
                  <a:pt x="524933" y="67734"/>
                </a:cubicBezTo>
                <a:cubicBezTo>
                  <a:pt x="492311" y="82232"/>
                  <a:pt x="457200" y="90311"/>
                  <a:pt x="423333" y="101600"/>
                </a:cubicBezTo>
                <a:lnTo>
                  <a:pt x="372533" y="118534"/>
                </a:lnTo>
                <a:lnTo>
                  <a:pt x="321733" y="135467"/>
                </a:lnTo>
                <a:lnTo>
                  <a:pt x="270933" y="152400"/>
                </a:lnTo>
                <a:cubicBezTo>
                  <a:pt x="254000" y="169333"/>
                  <a:pt x="243365" y="197392"/>
                  <a:pt x="220133" y="203200"/>
                </a:cubicBezTo>
                <a:cubicBezTo>
                  <a:pt x="129931" y="225751"/>
                  <a:pt x="135466" y="207088"/>
                  <a:pt x="135466" y="169334"/>
                </a:cubicBezTo>
              </a:path>
            </a:pathLst>
          </a:cu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91433" y="885495"/>
            <a:ext cx="46482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200" dirty="0">
                <a:ln/>
                <a:solidFill>
                  <a:srgbClr val="FF0000"/>
                </a:solidFill>
                <a:latin typeface="Luckiest Guy" panose="02000506000000020004" pitchFamily="2" charset="0"/>
                <a:cs typeface="Chalkduster"/>
              </a:rPr>
              <a:t>NUTTY SCIENTISTS</a:t>
            </a:r>
          </a:p>
          <a:p>
            <a:r>
              <a:rPr lang="en-US" sz="2400" dirty="0">
                <a:ln/>
                <a:solidFill>
                  <a:srgbClr val="FF0000"/>
                </a:solidFill>
                <a:latin typeface="Luckiest Guy" panose="02000506000000020004" pitchFamily="2" charset="0"/>
                <a:cs typeface="Chalkduster"/>
              </a:rPr>
              <a:t>            </a:t>
            </a:r>
            <a:r>
              <a:rPr lang="en-US" sz="2400" dirty="0">
                <a:ln/>
                <a:solidFill>
                  <a:srgbClr val="92D050"/>
                </a:solidFill>
                <a:latin typeface="Luckiest Guy" panose="02000506000000020004" pitchFamily="2" charset="0"/>
                <a:cs typeface="Chalkduster"/>
              </a:rPr>
              <a:t>at your company’s</a:t>
            </a:r>
          </a:p>
          <a:p>
            <a:pPr>
              <a:spcBef>
                <a:spcPts val="0"/>
              </a:spcBef>
            </a:pPr>
            <a:r>
              <a:rPr lang="en-US" dirty="0">
                <a:ln/>
                <a:solidFill>
                  <a:srgbClr val="FF0000"/>
                </a:solidFill>
                <a:latin typeface="Luckiest Guy" panose="02000506000000020004" pitchFamily="2" charset="0"/>
                <a:cs typeface="Chalkduster"/>
              </a:rPr>
              <a:t>                   </a:t>
            </a:r>
            <a:r>
              <a:rPr lang="en-US" sz="3200" dirty="0">
                <a:ln/>
                <a:solidFill>
                  <a:srgbClr val="FF0000"/>
                </a:solidFill>
                <a:latin typeface="Luckiest Guy" panose="02000506000000020004" pitchFamily="2" charset="0"/>
                <a:cs typeface="Chalkduster"/>
              </a:rPr>
              <a:t>HOLIDAY PARTY!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-8252" y="8386680"/>
            <a:ext cx="2712794" cy="794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bg1"/>
                </a:solidFill>
                <a:latin typeface="Calibri"/>
                <a:cs typeface="Calibri"/>
              </a:rPr>
              <a:t>Contact:  </a:t>
            </a:r>
            <a:r>
              <a:rPr lang="en-US" sz="1400" dirty="0">
                <a:solidFill>
                  <a:schemeClr val="bg1"/>
                </a:solidFill>
                <a:latin typeface="Calibri"/>
                <a:cs typeface="Calibri"/>
              </a:rPr>
              <a:t>734-545-8597</a:t>
            </a: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  <a:hlinkClick r:id="rId3"/>
              </a:rPr>
              <a:t>southeastmichigan@nuttyscientists.com</a:t>
            </a:r>
            <a:endParaRPr lang="en-US" sz="12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@</a:t>
            </a:r>
            <a:r>
              <a:rPr lang="en-US" sz="1200" dirty="0" err="1">
                <a:solidFill>
                  <a:schemeClr val="bg1"/>
                </a:solidFill>
                <a:latin typeface="Calibri"/>
                <a:cs typeface="Calibri"/>
              </a:rPr>
              <a:t>NuttyScientistsSoutheastMichigan</a:t>
            </a:r>
            <a:endParaRPr lang="en-US" sz="1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8045" y="7823278"/>
            <a:ext cx="19139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FFFF"/>
                </a:solidFill>
                <a:latin typeface="Calibri"/>
                <a:cs typeface="Calibri"/>
              </a:rPr>
              <a:t>Check prices and availability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04648" y="5517575"/>
            <a:ext cx="1672016" cy="837239"/>
          </a:xfrm>
          <a:prstGeom prst="roundRect">
            <a:avLst/>
          </a:prstGeom>
          <a:solidFill>
            <a:srgbClr val="FEFEAA"/>
          </a:solidFill>
          <a:ln>
            <a:solidFill>
              <a:srgbClr val="D5030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GosmickSans" panose="02000606020000020004" pitchFamily="2" charset="0"/>
              </a:rPr>
              <a:t>Children create their own science that can be taken home.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810000" y="5513914"/>
            <a:ext cx="1930400" cy="872363"/>
          </a:xfrm>
          <a:prstGeom prst="roundRect">
            <a:avLst/>
          </a:prstGeom>
          <a:solidFill>
            <a:srgbClr val="FEFEAA"/>
          </a:solidFill>
          <a:ln>
            <a:solidFill>
              <a:srgbClr val="D5030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GosmickSans" panose="02000606020000020004" pitchFamily="2" charset="0"/>
              </a:rPr>
              <a:t>Children experience Science for themselves as they become scientific apprentices.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822189" y="6979117"/>
            <a:ext cx="1764706" cy="837239"/>
          </a:xfrm>
          <a:prstGeom prst="roundRect">
            <a:avLst/>
          </a:prstGeom>
          <a:solidFill>
            <a:srgbClr val="FEFEAA"/>
          </a:solidFill>
          <a:ln>
            <a:solidFill>
              <a:srgbClr val="D5030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GosmickSans" panose="02000606020000020004" pitchFamily="2" charset="0"/>
              </a:rPr>
              <a:t>The Nutty Scientists conduct fun experiments in a NUTTY way.</a:t>
            </a:r>
          </a:p>
        </p:txBody>
      </p:sp>
      <p:pic>
        <p:nvPicPr>
          <p:cNvPr id="6" name="Picture 5" descr="Nutt Logo 3D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219">
            <a:off x="10174" y="79599"/>
            <a:ext cx="2013877" cy="1820073"/>
          </a:xfrm>
          <a:prstGeom prst="rect">
            <a:avLst/>
          </a:prstGeom>
        </p:spPr>
      </p:pic>
      <p:sp>
        <p:nvSpPr>
          <p:cNvPr id="10" name="Rectangle: Rounded Corners 9"/>
          <p:cNvSpPr/>
          <p:nvPr/>
        </p:nvSpPr>
        <p:spPr>
          <a:xfrm>
            <a:off x="1161535" y="3750030"/>
            <a:ext cx="4451937" cy="34605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/>
          <p:cNvSpPr/>
          <p:nvPr/>
        </p:nvSpPr>
        <p:spPr>
          <a:xfrm>
            <a:off x="945752" y="4211329"/>
            <a:ext cx="4883501" cy="35428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68991" y="3557476"/>
            <a:ext cx="50626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  <a:buSzPct val="120000"/>
            </a:pPr>
            <a:r>
              <a:rPr lang="en-US" sz="1600" b="1" dirty="0">
                <a:solidFill>
                  <a:schemeClr val="bg1"/>
                </a:solidFill>
                <a:latin typeface="Chalkduster"/>
                <a:cs typeface="Chalkduster"/>
              </a:rPr>
              <a:t>How Can Santa Fly??? The POWER OF AIR</a:t>
            </a:r>
          </a:p>
          <a:p>
            <a:pPr algn="ctr">
              <a:lnSpc>
                <a:spcPct val="200000"/>
              </a:lnSpc>
              <a:buSzPct val="120000"/>
            </a:pPr>
            <a:r>
              <a:rPr lang="en-US" sz="1600" b="1" dirty="0">
                <a:solidFill>
                  <a:schemeClr val="bg1"/>
                </a:solidFill>
                <a:latin typeface="Chalkduster"/>
                <a:cs typeface="Chalkduster"/>
              </a:rPr>
              <a:t>What is Colder than the North Pole?? DRY ICE</a:t>
            </a:r>
          </a:p>
        </p:txBody>
      </p:sp>
    </p:spTree>
    <p:extLst>
      <p:ext uri="{BB962C8B-B14F-4D97-AF65-F5344CB8AC3E}">
        <p14:creationId xmlns:p14="http://schemas.microsoft.com/office/powerpoint/2010/main" val="4669646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1406</TotalTime>
  <Words>111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Chalkduster</vt:lpstr>
      <vt:lpstr>GosmickSans</vt:lpstr>
      <vt:lpstr>Luckiest Guy</vt:lpstr>
      <vt:lpstr>ヒラギノ角ゴ Pro W3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PLC</dc:creator>
  <cp:lastModifiedBy>KevinandMelissa Schlosser</cp:lastModifiedBy>
  <cp:revision>46</cp:revision>
  <dcterms:created xsi:type="dcterms:W3CDTF">2016-10-04T10:12:46Z</dcterms:created>
  <dcterms:modified xsi:type="dcterms:W3CDTF">2016-11-03T12:36:22Z</dcterms:modified>
</cp:coreProperties>
</file>